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8" r:id="rId2"/>
    <p:sldId id="294" r:id="rId3"/>
    <p:sldId id="295" r:id="rId4"/>
    <p:sldId id="289" r:id="rId5"/>
    <p:sldId id="290" r:id="rId6"/>
    <p:sldId id="291" r:id="rId7"/>
    <p:sldId id="292" r:id="rId8"/>
    <p:sldId id="293" r:id="rId9"/>
    <p:sldId id="260" r:id="rId10"/>
    <p:sldId id="261" r:id="rId11"/>
    <p:sldId id="262" r:id="rId12"/>
    <p:sldId id="269" r:id="rId13"/>
    <p:sldId id="270" r:id="rId14"/>
    <p:sldId id="272" r:id="rId15"/>
    <p:sldId id="273" r:id="rId16"/>
    <p:sldId id="275" r:id="rId17"/>
    <p:sldId id="27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1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F94D50-30CE-4DE1-9141-372CDAA2A4E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24A535-A54B-413F-8D7B-4AA6A1E118F0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2C18316-C255-4277-BAFA-90F14D742946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B99285D-FD52-4F5E-93AA-3DA710D7A2FE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08A2D0-6DEE-4EF4-94C3-67E5C62A75D3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387A6D1-9A1D-4E0F-84A3-C5FFD7D7A6E4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1E58B45-AA34-43C9-997E-04DE49D71A9B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973FCF9-CA7D-45ED-A6E8-BD609E0B96D0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33A1C97-C483-4FFF-A264-81E4D1B60FEA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D11F676-398E-446E-958C-BEA1DB8B564F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8C073A0-5348-4A00-806F-4BC546C2A81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2474310-8D3B-4F31-ABD6-6C7AE7106844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3FC1E2C-EE96-4C60-A2A0-03D95C1A11A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3FC1E2C-EE96-4C60-A2A0-03D95C1A11A7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6CB078B-D882-412C-89A5-A8D99A84724A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4F5481-1AEA-48B0-A643-CDA0E1F0E315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599176-A2FE-4D17-928B-70E7F84CD1D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90D0FE9-6EA9-417B-AA63-AA8531D91129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E5136-7A01-48F1-AE79-9C680D2A5C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80278A-2948-407D-97F0-74235019BA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1C46E-CB1B-493B-BDC1-03FB4049E0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49675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541F1EE3-12E6-4BFF-B57D-FF2073EF0C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997306-6A63-4178-9D25-FBE9B05946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AF133D-F5AA-4612-B6ED-1AAFBB77AA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902E2-7305-477F-AD29-22B15A310B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973E62-9610-49EC-A992-36A57F5380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0E40-5341-402B-874D-F5B3CE4C58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BFCE9-6E33-42E0-B149-E0F2660BAC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43FE0-F333-4543-A3EC-FE6CB5F943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BEBD6-8E09-4E77-919C-D3738FFB0D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496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3F96AA6-8D6E-4AD5-BE7F-975771FF15D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/>
              <a:t>MICROSOFT POWER POINT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376916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</a:t>
            </a:r>
            <a:r>
              <a:rPr lang="sr-Cyrl-CS" sz="1400" b="1" dirty="0"/>
              <a:t>ИНФОРМАТИКА</a:t>
            </a:r>
            <a:r>
              <a:rPr lang="sr-Latn-CS" sz="1400" b="1" dirty="0"/>
              <a:t> </a:t>
            </a:r>
            <a:r>
              <a:rPr lang="sr-Cyrl-RS" sz="1400" b="1" dirty="0" smtClean="0"/>
              <a:t>У ЗДРАВСТВУ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10</a:t>
            </a:r>
            <a:r>
              <a:rPr lang="sr-Latn-CS" sz="1400" b="1" dirty="0"/>
              <a:t> 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 smtClean="0"/>
              <a:t>1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sr-Latn-CS" sz="1400" b="1" dirty="0"/>
              <a:t>Microsoft Power Point </a:t>
            </a:r>
            <a:r>
              <a:rPr lang="sr-Latn-CS" sz="1400" b="1" dirty="0" smtClean="0"/>
              <a:t>200</a:t>
            </a:r>
            <a:r>
              <a:rPr lang="sr-Cyrl-RS" sz="1400" b="1" dirty="0" smtClean="0"/>
              <a:t>7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Програм за израду </a:t>
            </a:r>
            <a:r>
              <a:rPr lang="ru-RU" sz="1400" b="1" dirty="0" smtClean="0"/>
              <a:t>презентација (наставак).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/>
              <a:t>Припремио</a:t>
            </a:r>
            <a:r>
              <a:rPr lang="sr-Latn-CS" sz="1400" dirty="0"/>
              <a:t>: 	</a:t>
            </a:r>
            <a:r>
              <a:rPr lang="sr-Cyrl-CS" sz="1400" b="1" i="1" dirty="0"/>
              <a:t>Проф.</a:t>
            </a:r>
            <a:r>
              <a:rPr lang="sr-Latn-CS" sz="1400" b="1" i="1" dirty="0"/>
              <a:t>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6653742" cy="5820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</a:t>
            </a:r>
            <a:r>
              <a:rPr lang="ru-RU" sz="1000" dirty="0" smtClean="0"/>
              <a:t>2017 </a:t>
            </a:r>
            <a:r>
              <a:rPr lang="ru-RU" sz="1000" dirty="0"/>
              <a:t>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491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 smtClean="0"/>
          </a:p>
        </p:txBody>
      </p:sp>
      <p:sp>
        <p:nvSpPr>
          <p:cNvPr id="491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3ECEFC3-F0CD-4B05-A641-39053A35FF28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491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Анимација садржаја</a:t>
            </a:r>
            <a:endParaRPr lang="sr-Latn-CS" smtClean="0"/>
          </a:p>
        </p:txBody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49159" name="Content Placeholder 3"/>
          <p:cNvPicPr>
            <a:picLocks/>
          </p:cNvPicPr>
          <p:nvPr/>
        </p:nvPicPr>
        <p:blipFill>
          <a:blip r:embed="rId3" cstate="print"/>
          <a:srcRect b="5701"/>
          <a:stretch>
            <a:fillRect/>
          </a:stretch>
        </p:blipFill>
        <p:spPr bwMode="auto">
          <a:xfrm>
            <a:off x="127000" y="1836738"/>
            <a:ext cx="891540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501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 smtClean="0"/>
          </a:p>
        </p:txBody>
      </p:sp>
      <p:sp>
        <p:nvSpPr>
          <p:cNvPr id="501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1CE7F3-3A8C-4DD1-BE68-451C1F63D0AD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501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i="1" smtClean="0"/>
              <a:t>Додавање ефеката анимације</a:t>
            </a:r>
            <a:r>
              <a:rPr lang="sr-Latn-CS" smtClean="0"/>
              <a:t> </a:t>
            </a:r>
          </a:p>
        </p:txBody>
      </p:sp>
      <p:sp>
        <p:nvSpPr>
          <p:cNvPr id="501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sp>
        <p:nvSpPr>
          <p:cNvPr id="50183" name="Rectangle 6"/>
          <p:cNvSpPr>
            <a:spLocks noChangeArrowheads="1"/>
          </p:cNvSpPr>
          <p:nvPr/>
        </p:nvSpPr>
        <p:spPr bwMode="auto">
          <a:xfrm>
            <a:off x="0" y="217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0184" name="Rectangle 7"/>
          <p:cNvSpPr>
            <a:spLocks noChangeArrowheads="1"/>
          </p:cNvSpPr>
          <p:nvPr/>
        </p:nvSpPr>
        <p:spPr bwMode="auto">
          <a:xfrm>
            <a:off x="4427538" y="3359150"/>
            <a:ext cx="288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sr-Latn-CS" sz="1000">
                <a:cs typeface="Times New Roman" pitchFamily="18" charset="0"/>
              </a:rPr>
              <a:t>  </a:t>
            </a:r>
            <a:r>
              <a:rPr lang="sr-Cyrl-CS" sz="1000">
                <a:cs typeface="Times New Roman" pitchFamily="18" charset="0"/>
              </a:rPr>
              <a:t> </a:t>
            </a:r>
            <a:endParaRPr lang="sr-Cyrl-CS"/>
          </a:p>
        </p:txBody>
      </p:sp>
      <p:pic>
        <p:nvPicPr>
          <p:cNvPr id="50185" name="Picture 71"/>
          <p:cNvPicPr>
            <a:picLocks noChangeAspect="1" noChangeArrowheads="1"/>
          </p:cNvPicPr>
          <p:nvPr/>
        </p:nvPicPr>
        <p:blipFill>
          <a:blip r:embed="rId3" cstate="print"/>
          <a:srcRect l="82478" t="17828" b="19054"/>
          <a:stretch>
            <a:fillRect/>
          </a:stretch>
        </p:blipFill>
        <p:spPr bwMode="auto">
          <a:xfrm>
            <a:off x="3200400" y="1371600"/>
            <a:ext cx="2454275" cy="494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573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 smtClean="0"/>
          </a:p>
        </p:txBody>
      </p:sp>
      <p:sp>
        <p:nvSpPr>
          <p:cNvPr id="573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F629476-D022-49D2-AAFF-641931176F6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573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i="1" smtClean="0"/>
              <a:t>Сакривање слајдова при презентацији</a:t>
            </a:r>
            <a:r>
              <a:rPr lang="sr-Latn-CS" sz="3600" smtClean="0"/>
              <a:t> </a:t>
            </a:r>
          </a:p>
        </p:txBody>
      </p:sp>
      <p:sp>
        <p:nvSpPr>
          <p:cNvPr id="573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57351" name="Picture 14"/>
          <p:cNvPicPr>
            <a:picLocks noChangeAspect="1" noChangeArrowheads="1"/>
          </p:cNvPicPr>
          <p:nvPr/>
        </p:nvPicPr>
        <p:blipFill>
          <a:blip r:embed="rId3" cstate="print"/>
          <a:srcRect r="39172" b="41769"/>
          <a:stretch>
            <a:fillRect/>
          </a:stretch>
        </p:blipFill>
        <p:spPr bwMode="auto">
          <a:xfrm>
            <a:off x="381000" y="1574800"/>
            <a:ext cx="8501063" cy="458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583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 smtClean="0"/>
          </a:p>
        </p:txBody>
      </p:sp>
      <p:sp>
        <p:nvSpPr>
          <p:cNvPr id="583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EC1F805-E375-4F27-8F21-075CF1CE6C88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583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i="1" smtClean="0"/>
              <a:t>Дефинисање избор</a:t>
            </a:r>
            <a:r>
              <a:rPr lang="sr-Cyrl-CS" sz="3600" i="1" smtClean="0"/>
              <a:t>а </a:t>
            </a:r>
            <a:r>
              <a:rPr lang="sr-Latn-CS" sz="3600" i="1" smtClean="0"/>
              <a:t>и редослед</a:t>
            </a:r>
            <a:r>
              <a:rPr lang="sr-Cyrl-CS" sz="3600" i="1" smtClean="0"/>
              <a:t>а </a:t>
            </a:r>
            <a:r>
              <a:rPr lang="sr-Latn-CS" sz="3600" i="1" smtClean="0"/>
              <a:t>слајдова посебног емитовања</a:t>
            </a:r>
            <a:r>
              <a:rPr lang="sr-Latn-CS" sz="3600" smtClean="0"/>
              <a:t> </a:t>
            </a:r>
          </a:p>
        </p:txBody>
      </p:sp>
      <p:sp>
        <p:nvSpPr>
          <p:cNvPr id="583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0" y="90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8376" name="Rectangle 8"/>
          <p:cNvSpPr>
            <a:spLocks noChangeArrowheads="1"/>
          </p:cNvSpPr>
          <p:nvPr/>
        </p:nvSpPr>
        <p:spPr bwMode="auto">
          <a:xfrm>
            <a:off x="4445000" y="2632075"/>
            <a:ext cx="254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sr-Latn-CS" sz="1000">
                <a:ea typeface="Times New Roman" pitchFamily="18" charset="0"/>
                <a:cs typeface="Arial" charset="0"/>
              </a:rPr>
              <a:t>  </a:t>
            </a:r>
            <a:endParaRPr lang="sr-Latn-CS">
              <a:ea typeface="Times New Roman" pitchFamily="18" charset="0"/>
              <a:cs typeface="Arial" charset="0"/>
            </a:endParaRPr>
          </a:p>
        </p:txBody>
      </p:sp>
      <p:sp>
        <p:nvSpPr>
          <p:cNvPr id="58377" name="Rectangle 9"/>
          <p:cNvSpPr>
            <a:spLocks noChangeArrowheads="1"/>
          </p:cNvSpPr>
          <p:nvPr/>
        </p:nvSpPr>
        <p:spPr bwMode="auto">
          <a:xfrm>
            <a:off x="4445000" y="4314825"/>
            <a:ext cx="254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sr-Latn-CS" sz="1000">
                <a:ea typeface="Times New Roman" pitchFamily="18" charset="0"/>
                <a:cs typeface="Arial" charset="0"/>
              </a:rPr>
              <a:t>  </a:t>
            </a:r>
            <a:endParaRPr lang="sr-Latn-CS">
              <a:ea typeface="Times New Roman" pitchFamily="18" charset="0"/>
              <a:cs typeface="Arial" charset="0"/>
            </a:endParaRPr>
          </a:p>
        </p:txBody>
      </p:sp>
      <p:pic>
        <p:nvPicPr>
          <p:cNvPr id="58378" name="Picture 17"/>
          <p:cNvPicPr>
            <a:picLocks noChangeAspect="1" noChangeArrowheads="1"/>
          </p:cNvPicPr>
          <p:nvPr/>
        </p:nvPicPr>
        <p:blipFill>
          <a:blip r:embed="rId3" cstate="print"/>
          <a:srcRect r="31581" b="6126"/>
          <a:stretch>
            <a:fillRect/>
          </a:stretch>
        </p:blipFill>
        <p:spPr bwMode="auto">
          <a:xfrm>
            <a:off x="2612496" y="1389063"/>
            <a:ext cx="6391275" cy="493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4" cstate="print"/>
          <a:srcRect r="82082" b="85947"/>
          <a:stretch>
            <a:fillRect/>
          </a:stretch>
        </p:blipFill>
        <p:spPr bwMode="auto">
          <a:xfrm>
            <a:off x="213167" y="2711642"/>
            <a:ext cx="2267566" cy="1352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604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 smtClean="0"/>
          </a:p>
        </p:txBody>
      </p:sp>
      <p:sp>
        <p:nvSpPr>
          <p:cNvPr id="604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3E923F-438B-4344-84B8-059084E78EFA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604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i="1" smtClean="0"/>
              <a:t>Задавање времена приказивања коришћењем Rehearse Timings</a:t>
            </a:r>
            <a:r>
              <a:rPr lang="sr-Latn-CS" sz="3600" smtClean="0"/>
              <a:t> </a:t>
            </a:r>
          </a:p>
        </p:txBody>
      </p:sp>
      <p:sp>
        <p:nvSpPr>
          <p:cNvPr id="604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60423" name="Picture 71"/>
          <p:cNvPicPr>
            <a:picLocks noChangeAspect="1" noChangeArrowheads="1"/>
          </p:cNvPicPr>
          <p:nvPr/>
        </p:nvPicPr>
        <p:blipFill>
          <a:blip r:embed="rId3" cstate="print"/>
          <a:srcRect r="82295" b="94258"/>
          <a:stretch>
            <a:fillRect/>
          </a:stretch>
        </p:blipFill>
        <p:spPr bwMode="auto">
          <a:xfrm>
            <a:off x="1878013" y="2767013"/>
            <a:ext cx="545465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614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 smtClean="0"/>
          </a:p>
        </p:txBody>
      </p:sp>
      <p:sp>
        <p:nvSpPr>
          <p:cNvPr id="614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9A69843-DE56-4914-9136-B304A1140AEE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614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i="1" smtClean="0"/>
              <a:t>Дефинисање времена трајања слајдова</a:t>
            </a:r>
            <a:endParaRPr lang="sr-Latn-CS" sz="3600" smtClean="0"/>
          </a:p>
        </p:txBody>
      </p:sp>
      <p:sp>
        <p:nvSpPr>
          <p:cNvPr id="614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61447" name="Picture 20"/>
          <p:cNvPicPr>
            <a:picLocks noChangeAspect="1" noChangeArrowheads="1"/>
          </p:cNvPicPr>
          <p:nvPr/>
        </p:nvPicPr>
        <p:blipFill>
          <a:blip r:embed="rId3" cstate="print"/>
          <a:srcRect l="55373" b="67258"/>
          <a:stretch>
            <a:fillRect/>
          </a:stretch>
        </p:blipFill>
        <p:spPr bwMode="auto">
          <a:xfrm>
            <a:off x="312738" y="1981200"/>
            <a:ext cx="8502650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63491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 smtClean="0"/>
          </a:p>
        </p:txBody>
      </p:sp>
      <p:sp>
        <p:nvSpPr>
          <p:cNvPr id="634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7DCFBB-0566-443B-B436-139FC9A092DE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634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Припрема предавања</a:t>
            </a:r>
            <a:endParaRPr lang="sr-Latn-CS" smtClean="0"/>
          </a:p>
        </p:txBody>
      </p:sp>
      <p:sp>
        <p:nvSpPr>
          <p:cNvPr id="634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79550"/>
            <a:ext cx="8229600" cy="47259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200" smtClean="0"/>
              <a:t>Мора се проверити да ли ће се рећи све што је потребно, уз нужне нагласке, али строго поштујући задато време</a:t>
            </a:r>
            <a:endParaRPr lang="sr-Latn-CS" sz="2200" smtClean="0"/>
          </a:p>
          <a:p>
            <a:pPr eaLnBrk="1" hangingPunct="1">
              <a:lnSpc>
                <a:spcPct val="90000"/>
              </a:lnSpc>
            </a:pPr>
            <a:r>
              <a:rPr lang="sr-Cyrl-CS" sz="2200" smtClean="0"/>
              <a:t>Aко је речено колико времена се има на располагању, онда то знају и слушаоци</a:t>
            </a:r>
            <a:endParaRPr lang="sr-Latn-CS" sz="2200" smtClean="0"/>
          </a:p>
          <a:p>
            <a:pPr eaLnBrk="1" hangingPunct="1">
              <a:lnSpc>
                <a:spcPct val="90000"/>
              </a:lnSpc>
            </a:pPr>
            <a:r>
              <a:rPr lang="sr-Cyrl-CS" sz="2200" smtClean="0"/>
              <a:t>Два минута након што се премаши задато време, велики број слушалаца ће престати да слуша и направиће се мучна атмосфера</a:t>
            </a:r>
            <a:endParaRPr lang="sr-Latn-CS" sz="2200" smtClean="0"/>
          </a:p>
          <a:p>
            <a:pPr eaLnBrk="1" hangingPunct="1">
              <a:lnSpc>
                <a:spcPct val="90000"/>
              </a:lnSpc>
            </a:pPr>
            <a:r>
              <a:rPr lang="sr-Cyrl-CS" sz="2200" smtClean="0"/>
              <a:t>Савет је да се сниме интервали времена, па се забележи утрошак времена до неколико карактеристичних слајдова</a:t>
            </a:r>
            <a:endParaRPr lang="sr-Latn-CS" sz="2200" smtClean="0"/>
          </a:p>
        </p:txBody>
      </p:sp>
      <p:pic>
        <p:nvPicPr>
          <p:cNvPr id="63495" name="Picture 26"/>
          <p:cNvPicPr>
            <a:picLocks noChangeAspect="1" noChangeArrowheads="1"/>
          </p:cNvPicPr>
          <p:nvPr/>
        </p:nvPicPr>
        <p:blipFill>
          <a:blip r:embed="rId3" cstate="print"/>
          <a:srcRect r="40858" b="72360"/>
          <a:stretch>
            <a:fillRect/>
          </a:stretch>
        </p:blipFill>
        <p:spPr bwMode="auto">
          <a:xfrm>
            <a:off x="1114425" y="4513263"/>
            <a:ext cx="7029450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645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 smtClean="0"/>
          </a:p>
        </p:txBody>
      </p:sp>
      <p:sp>
        <p:nvSpPr>
          <p:cNvPr id="645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46B3D5E-519F-418F-8A1B-D60413F6ED2E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645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i="1" smtClean="0"/>
              <a:t>Алатка </a:t>
            </a:r>
            <a:r>
              <a:rPr lang="en-GB" i="1" smtClean="0"/>
              <a:t>Package for CD</a:t>
            </a:r>
            <a:endParaRPr lang="sr-Latn-CS" i="1" smtClean="0"/>
          </a:p>
        </p:txBody>
      </p:sp>
      <p:sp>
        <p:nvSpPr>
          <p:cNvPr id="645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64519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7300" y="1592263"/>
            <a:ext cx="6569075" cy="447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37891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 smtClean="0"/>
          </a:p>
        </p:txBody>
      </p:sp>
      <p:sp>
        <p:nvSpPr>
          <p:cNvPr id="378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2119E87-6BA8-489F-A1C4-FBB7D89F8D5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i="1" smtClean="0"/>
              <a:t>Група Shapes</a:t>
            </a:r>
            <a:r>
              <a:rPr lang="sr-Latn-CS" smtClean="0"/>
              <a:t> </a:t>
            </a:r>
          </a:p>
        </p:txBody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sp>
        <p:nvSpPr>
          <p:cNvPr id="37895" name="Rectangle 6"/>
          <p:cNvSpPr>
            <a:spLocks noChangeArrowheads="1"/>
          </p:cNvSpPr>
          <p:nvPr/>
        </p:nvSpPr>
        <p:spPr bwMode="auto">
          <a:xfrm>
            <a:off x="0" y="1620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7896" name="Rectangle 7"/>
          <p:cNvSpPr>
            <a:spLocks noChangeArrowheads="1"/>
          </p:cNvSpPr>
          <p:nvPr/>
        </p:nvSpPr>
        <p:spPr bwMode="auto">
          <a:xfrm>
            <a:off x="4375150" y="3354388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sr-Latn-CS" sz="1000">
                <a:ea typeface="Times New Roman" pitchFamily="18" charset="0"/>
                <a:cs typeface="Arial" charset="0"/>
              </a:rPr>
              <a:t>      </a:t>
            </a:r>
            <a:endParaRPr lang="sr-Latn-CS">
              <a:ea typeface="Times New Roman" pitchFamily="18" charset="0"/>
              <a:cs typeface="Arial" charset="0"/>
            </a:endParaRPr>
          </a:p>
        </p:txBody>
      </p:sp>
      <p:pic>
        <p:nvPicPr>
          <p:cNvPr id="37897" name="Content Placeholder 3"/>
          <p:cNvPicPr>
            <a:picLocks/>
          </p:cNvPicPr>
          <p:nvPr/>
        </p:nvPicPr>
        <p:blipFill>
          <a:blip r:embed="rId3" cstate="print"/>
          <a:srcRect b="5380"/>
          <a:stretch>
            <a:fillRect/>
          </a:stretch>
        </p:blipFill>
        <p:spPr bwMode="auto">
          <a:xfrm>
            <a:off x="204788" y="1820863"/>
            <a:ext cx="8812212" cy="392747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389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 smtClean="0"/>
          </a:p>
        </p:txBody>
      </p:sp>
      <p:sp>
        <p:nvSpPr>
          <p:cNvPr id="389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FACEF1A-5B2A-43C7-A9DF-6F9D1B2B3BF5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i="1" smtClean="0"/>
              <a:t>WordArt</a:t>
            </a:r>
            <a:r>
              <a:rPr lang="sr-Latn-CS" smtClean="0"/>
              <a:t> </a:t>
            </a:r>
          </a:p>
        </p:txBody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sp>
        <p:nvSpPr>
          <p:cNvPr id="38919" name="Rectangle 6"/>
          <p:cNvSpPr>
            <a:spLocks noChangeArrowheads="1"/>
          </p:cNvSpPr>
          <p:nvPr/>
        </p:nvSpPr>
        <p:spPr bwMode="auto">
          <a:xfrm>
            <a:off x="0" y="2120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8920" name="Rectangle 7"/>
          <p:cNvSpPr>
            <a:spLocks noChangeArrowheads="1"/>
          </p:cNvSpPr>
          <p:nvPr/>
        </p:nvSpPr>
        <p:spPr bwMode="auto">
          <a:xfrm>
            <a:off x="4427538" y="2797175"/>
            <a:ext cx="288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sr-Latn-CS" sz="1000">
                <a:ea typeface="Times New Roman" pitchFamily="18" charset="0"/>
                <a:cs typeface="Arial" charset="0"/>
              </a:rPr>
              <a:t>   </a:t>
            </a:r>
            <a:endParaRPr lang="sr-Latn-CS">
              <a:ea typeface="Times New Roman" pitchFamily="18" charset="0"/>
              <a:cs typeface="Arial" charset="0"/>
            </a:endParaRPr>
          </a:p>
        </p:txBody>
      </p:sp>
      <p:pic>
        <p:nvPicPr>
          <p:cNvPr id="38921" name="Content Placeholder 3"/>
          <p:cNvPicPr>
            <a:picLocks/>
          </p:cNvPicPr>
          <p:nvPr/>
        </p:nvPicPr>
        <p:blipFill>
          <a:blip r:embed="rId3" cstate="print"/>
          <a:srcRect b="5489"/>
          <a:stretch>
            <a:fillRect/>
          </a:stretch>
        </p:blipFill>
        <p:spPr bwMode="auto">
          <a:xfrm>
            <a:off x="296863" y="2014538"/>
            <a:ext cx="8550275" cy="3590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430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 smtClean="0"/>
          </a:p>
        </p:txBody>
      </p:sp>
      <p:sp>
        <p:nvSpPr>
          <p:cNvPr id="430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EA1EFA7-D3D2-4288-B5BA-925032BC222D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30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i="1" smtClean="0"/>
              <a:t>Убацивање мултимедије у документ</a:t>
            </a:r>
            <a:r>
              <a:rPr lang="sr-Latn-CS" sz="3600" smtClean="0"/>
              <a:t> </a:t>
            </a:r>
          </a:p>
        </p:txBody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sp>
        <p:nvSpPr>
          <p:cNvPr id="43015" name="Rectangle 6"/>
          <p:cNvSpPr>
            <a:spLocks noChangeArrowheads="1"/>
          </p:cNvSpPr>
          <p:nvPr/>
        </p:nvSpPr>
        <p:spPr bwMode="auto">
          <a:xfrm>
            <a:off x="0" y="996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3016" name="Rectangle 7"/>
          <p:cNvSpPr>
            <a:spLocks noChangeArrowheads="1"/>
          </p:cNvSpPr>
          <p:nvPr/>
        </p:nvSpPr>
        <p:spPr bwMode="auto">
          <a:xfrm>
            <a:off x="4445000" y="3578225"/>
            <a:ext cx="254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sr-Latn-CS" sz="1000">
                <a:ea typeface="Times New Roman" pitchFamily="18" charset="0"/>
                <a:cs typeface="Arial" charset="0"/>
              </a:rPr>
              <a:t>  </a:t>
            </a:r>
            <a:endParaRPr lang="sr-Latn-CS">
              <a:ea typeface="Times New Roman" pitchFamily="18" charset="0"/>
              <a:cs typeface="Arial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3" cstate="print"/>
          <a:srcRect b="5133"/>
          <a:stretch>
            <a:fillRect/>
          </a:stretch>
        </p:blipFill>
        <p:spPr bwMode="auto">
          <a:xfrm>
            <a:off x="1021889" y="1475359"/>
            <a:ext cx="7063778" cy="4815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430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 smtClean="0"/>
          </a:p>
        </p:txBody>
      </p:sp>
      <p:sp>
        <p:nvSpPr>
          <p:cNvPr id="430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EA1EFA7-D3D2-4288-B5BA-925032BC222D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30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i="1" smtClean="0"/>
              <a:t>Убацивање мултимедије у документ</a:t>
            </a:r>
            <a:r>
              <a:rPr lang="sr-Latn-CS" sz="3600" smtClean="0"/>
              <a:t> </a:t>
            </a:r>
          </a:p>
        </p:txBody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sp>
        <p:nvSpPr>
          <p:cNvPr id="43015" name="Rectangle 6"/>
          <p:cNvSpPr>
            <a:spLocks noChangeArrowheads="1"/>
          </p:cNvSpPr>
          <p:nvPr/>
        </p:nvSpPr>
        <p:spPr bwMode="auto">
          <a:xfrm>
            <a:off x="0" y="996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3016" name="Rectangle 7"/>
          <p:cNvSpPr>
            <a:spLocks noChangeArrowheads="1"/>
          </p:cNvSpPr>
          <p:nvPr/>
        </p:nvSpPr>
        <p:spPr bwMode="auto">
          <a:xfrm>
            <a:off x="4445000" y="3578225"/>
            <a:ext cx="254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sr-Latn-CS" sz="1000">
                <a:ea typeface="Times New Roman" pitchFamily="18" charset="0"/>
                <a:cs typeface="Arial" charset="0"/>
              </a:rPr>
              <a:t>  </a:t>
            </a:r>
            <a:endParaRPr lang="sr-Latn-CS">
              <a:ea typeface="Times New Roman" pitchFamily="18" charset="0"/>
              <a:cs typeface="Arial" charset="0"/>
            </a:endParaRPr>
          </a:p>
        </p:txBody>
      </p:sp>
      <p:pic>
        <p:nvPicPr>
          <p:cNvPr id="43017" name="Content Placeholder 3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646238"/>
            <a:ext cx="8353425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 smtClean="0"/>
          </a:p>
        </p:txBody>
      </p:sp>
      <p:sp>
        <p:nvSpPr>
          <p:cNvPr id="440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8AED0D2-5F98-4BBB-BE0C-D43F2415BDB9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2800" i="1" smtClean="0"/>
              <a:t>Емитовање секвенце аутоматски по отварању слајда или ручно на клик мишем</a:t>
            </a:r>
            <a:r>
              <a:rPr lang="sr-Latn-CS" sz="2800" smtClean="0"/>
              <a:t> </a:t>
            </a:r>
          </a:p>
        </p:txBody>
      </p:sp>
      <p:sp>
        <p:nvSpPr>
          <p:cNvPr id="440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0" y="736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4462463" y="1898650"/>
            <a:ext cx="219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sr-Latn-CS" sz="1000">
                <a:ea typeface="Times New Roman" pitchFamily="18" charset="0"/>
                <a:cs typeface="Arial" charset="0"/>
              </a:rPr>
              <a:t> </a:t>
            </a:r>
            <a:endParaRPr lang="sr-Latn-CS">
              <a:ea typeface="Times New Roman" pitchFamily="18" charset="0"/>
              <a:cs typeface="Arial" charset="0"/>
            </a:endParaRPr>
          </a:p>
        </p:txBody>
      </p:sp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4427538" y="4171950"/>
            <a:ext cx="288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sr-Latn-CS" sz="1000">
                <a:ea typeface="Times New Roman" pitchFamily="18" charset="0"/>
                <a:cs typeface="Arial" charset="0"/>
              </a:rPr>
              <a:t>   </a:t>
            </a:r>
            <a:endParaRPr lang="sr-Latn-CS">
              <a:ea typeface="Times New Roman" pitchFamily="18" charset="0"/>
              <a:cs typeface="Arial" charset="0"/>
            </a:endParaRPr>
          </a:p>
        </p:txBody>
      </p:sp>
      <p:pic>
        <p:nvPicPr>
          <p:cNvPr id="44042" name="Content Placeholder 3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4875" y="1390650"/>
            <a:ext cx="3895725" cy="150495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2" name="Picture 11"/>
          <p:cNvPicPr/>
          <p:nvPr/>
        </p:nvPicPr>
        <p:blipFill>
          <a:blip r:embed="rId4" cstate="print"/>
          <a:srcRect r="51826" b="75898"/>
          <a:stretch>
            <a:fillRect/>
          </a:stretch>
        </p:blipFill>
        <p:spPr bwMode="auto">
          <a:xfrm>
            <a:off x="668950" y="3108223"/>
            <a:ext cx="7408249" cy="2691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 smtClean="0"/>
          </a:p>
        </p:txBody>
      </p:sp>
      <p:sp>
        <p:nvSpPr>
          <p:cNvPr id="450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A25C170-9CA5-4C3E-93D7-A3CD689985CD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450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i="1" smtClean="0"/>
              <a:t>Изглед оквира Slide Sorter</a:t>
            </a:r>
            <a:r>
              <a:rPr lang="sr-Latn-CS" smtClean="0"/>
              <a:t> </a:t>
            </a:r>
          </a:p>
        </p:txBody>
      </p:sp>
      <p:sp>
        <p:nvSpPr>
          <p:cNvPr id="450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45063" name="Picture 1"/>
          <p:cNvPicPr>
            <a:picLocks noChangeAspect="1" noChangeArrowheads="1"/>
          </p:cNvPicPr>
          <p:nvPr/>
        </p:nvPicPr>
        <p:blipFill>
          <a:blip r:embed="rId3" cstate="print"/>
          <a:srcRect b="4727"/>
          <a:stretch>
            <a:fillRect/>
          </a:stretch>
        </p:blipFill>
        <p:spPr bwMode="auto">
          <a:xfrm>
            <a:off x="312738" y="1389063"/>
            <a:ext cx="85359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460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 smtClean="0"/>
          </a:p>
        </p:txBody>
      </p:sp>
      <p:sp>
        <p:nvSpPr>
          <p:cNvPr id="460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6A4F7C2-4E12-495A-A0EC-5706A32A1EC4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460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i="1" smtClean="0"/>
              <a:t>Контекстни мени слајда</a:t>
            </a:r>
          </a:p>
        </p:txBody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0" y="207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4410075" y="2265363"/>
            <a:ext cx="323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sr-Latn-CS" sz="1000">
                <a:ea typeface="Times New Roman" pitchFamily="18" charset="0"/>
                <a:cs typeface="Arial" charset="0"/>
              </a:rPr>
              <a:t>    </a:t>
            </a:r>
            <a:endParaRPr lang="sr-Latn-CS">
              <a:ea typeface="Times New Roman" pitchFamily="18" charset="0"/>
              <a:cs typeface="Arial" charset="0"/>
            </a:endParaRPr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4410075" y="4481513"/>
            <a:ext cx="323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sr-Latn-CS" sz="1000">
                <a:ea typeface="Times New Roman" pitchFamily="18" charset="0"/>
                <a:cs typeface="Arial" charset="0"/>
              </a:rPr>
              <a:t>    </a:t>
            </a:r>
            <a:endParaRPr lang="sr-Latn-CS">
              <a:ea typeface="Times New Roman" pitchFamily="18" charset="0"/>
              <a:cs typeface="Arial" charset="0"/>
            </a:endParaRPr>
          </a:p>
        </p:txBody>
      </p:sp>
      <p:pic>
        <p:nvPicPr>
          <p:cNvPr id="46090" name="Content Placeholder 3"/>
          <p:cNvPicPr>
            <a:picLocks/>
          </p:cNvPicPr>
          <p:nvPr/>
        </p:nvPicPr>
        <p:blipFill>
          <a:blip r:embed="rId3" cstate="print"/>
          <a:srcRect r="39468" b="45033"/>
          <a:stretch>
            <a:fillRect/>
          </a:stretch>
        </p:blipFill>
        <p:spPr bwMode="auto">
          <a:xfrm>
            <a:off x="304800" y="2159000"/>
            <a:ext cx="8686800" cy="362743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481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 smtClean="0"/>
          </a:p>
        </p:txBody>
      </p:sp>
      <p:sp>
        <p:nvSpPr>
          <p:cNvPr id="481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7995A2-3374-4810-943D-5E20879288C0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481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Транзиције</a:t>
            </a:r>
            <a:endParaRPr lang="sr-Latn-CS" smtClean="0"/>
          </a:p>
        </p:txBody>
      </p:sp>
      <p:sp>
        <p:nvSpPr>
          <p:cNvPr id="481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48135" name="Content Placeholder 3"/>
          <p:cNvPicPr>
            <a:picLocks/>
          </p:cNvPicPr>
          <p:nvPr/>
        </p:nvPicPr>
        <p:blipFill>
          <a:blip r:embed="rId3" cstate="print"/>
          <a:srcRect b="5905"/>
          <a:stretch>
            <a:fillRect/>
          </a:stretch>
        </p:blipFill>
        <p:spPr bwMode="auto">
          <a:xfrm>
            <a:off x="279400" y="1455738"/>
            <a:ext cx="8864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/>
          <p:nvPr/>
        </p:nvPicPr>
        <p:blipFill>
          <a:blip r:embed="rId4" cstate="print"/>
          <a:srcRect l="76401" t="4683" b="85457"/>
          <a:stretch>
            <a:fillRect/>
          </a:stretch>
        </p:blipFill>
        <p:spPr bwMode="auto">
          <a:xfrm>
            <a:off x="3021669" y="5395107"/>
            <a:ext cx="2659464" cy="10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109</TotalTime>
  <Words>1551</Words>
  <Application>Microsoft Office PowerPoint</Application>
  <PresentationFormat>On-screen Show (4:3)</PresentationFormat>
  <Paragraphs>119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FIT slajd predavanja</vt:lpstr>
      <vt:lpstr>      MICROSOFT POWER POINT</vt:lpstr>
      <vt:lpstr>Група Shapes </vt:lpstr>
      <vt:lpstr>WordArt </vt:lpstr>
      <vt:lpstr>Убацивање мултимедије у документ </vt:lpstr>
      <vt:lpstr>Убацивање мултимедије у документ </vt:lpstr>
      <vt:lpstr>Емитовање секвенце аутоматски по отварању слајда или ручно на клик мишем </vt:lpstr>
      <vt:lpstr>Изглед оквира Slide Sorter </vt:lpstr>
      <vt:lpstr>Контекстни мени слајда</vt:lpstr>
      <vt:lpstr>Транзиције</vt:lpstr>
      <vt:lpstr>Анимација садржаја</vt:lpstr>
      <vt:lpstr>Додавање ефеката анимације </vt:lpstr>
      <vt:lpstr>Сакривање слајдова при презентацији </vt:lpstr>
      <vt:lpstr>Дефинисање избора и редоследа слајдова посебног емитовања </vt:lpstr>
      <vt:lpstr>Задавање времена приказивања коришћењем Rehearse Timings </vt:lpstr>
      <vt:lpstr>Дефинисање времена трајања слајдова</vt:lpstr>
      <vt:lpstr>Припрема предавања</vt:lpstr>
      <vt:lpstr>Алатка Package for CD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158</cp:revision>
  <dcterms:created xsi:type="dcterms:W3CDTF">2006-09-26T20:52:51Z</dcterms:created>
  <dcterms:modified xsi:type="dcterms:W3CDTF">2018-02-04T15:40:44Z</dcterms:modified>
</cp:coreProperties>
</file>